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25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1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4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77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38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525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1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84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00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5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20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4EECD-9C2D-4709-9C5C-FB7E92240A90}" type="datetimeFigureOut">
              <a:rPr lang="it-IT" smtClean="0"/>
              <a:t>23/04/2015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39411-8BDC-43FB-9614-C8014B4BE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295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90" y="335779"/>
            <a:ext cx="8521370" cy="612068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35675" y="2657983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Ai fratelli Cervi, alla loro Italia</a:t>
            </a:r>
            <a:endParaRPr lang="it-IT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6332" y="5981700"/>
            <a:ext cx="8291085" cy="1752600"/>
          </a:xfrm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Salvatore Quasimodo, </a:t>
            </a:r>
            <a:r>
              <a:rPr lang="it-IT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4 dicembre 1955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48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 tutta la terra ridono uomini vili,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principi, poeti, che ripetono il mondo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 sogni, saggi di malizia e ladri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di sapienza. Anche nella mia patria ridono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sulla pietà, sul cuore paziente, la solitaria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malinconia dei poveri. E la mia terra è bella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d’uomini e d’alberi, di martirio, di figure</a:t>
            </a:r>
          </a:p>
          <a:p>
            <a:pPr marL="0" indent="0" algn="ctr">
              <a:buNone/>
            </a:pPr>
            <a:r>
              <a:rPr lang="it-IT" sz="34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di pietra e di dolore, d’antiche meditazioni</a:t>
            </a:r>
            <a:r>
              <a:rPr lang="it-IT" sz="3400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anose="02020603050405020304" pitchFamily="18" charset="0"/>
              </a:rPr>
              <a:t>. </a:t>
            </a:r>
            <a:endParaRPr lang="it-IT" sz="3400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0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Gli stranieri vi battono con dita di mercanti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il petto dei santi, le reliquie d’amore,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bevono vino e incenso alla forte luna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delle rive su chitarre di re accordano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canti di vulcani. Da anni e anni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vi entrano in armi, scivolano dalle valli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lungo le pianure con gli animali e i fiumi.</a:t>
            </a:r>
            <a:endParaRPr lang="it-IT" b="1" dirty="0">
              <a:ln w="19050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264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441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355699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Nella notte dolcissima Polifemo piange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qui ancora il suo occhio spento da navigante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dell’isola lontana. E il ramo d’ulivo è sempre ardente. </a:t>
            </a:r>
            <a:endParaRPr lang="it-IT" b="1" dirty="0">
              <a:ln w="19050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32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145" y="0"/>
            <a:ext cx="9209145" cy="688680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Anche qui dividono in sogni la natura,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vestono la morte e ridono i nemici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familiari. Alcuni erano con me nel tempo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dei versi d’amore e solitudine nei confusi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dolori di lente macine e di lacrime.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Nel mio cuore finì la loro storia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quando caddero gli alberi e le mura</a:t>
            </a:r>
          </a:p>
          <a:p>
            <a:pPr marL="0" indent="0" algn="ctr">
              <a:buNone/>
            </a:pPr>
            <a:r>
              <a:rPr lang="it-IT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tra furie e lamenti fraterni nella città lombarda.</a:t>
            </a:r>
            <a:endParaRPr lang="it-IT" b="1" dirty="0">
              <a:ln w="19050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6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9144000" cy="58935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Ma io scrivo ancora parole d’amore,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e anche questa è una lettera d’amore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alla mia terra. Scrivo ai fratelli Cervi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non alle sette stelle dell’orsa: ai sette emiliani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dei campi. Avevano nel cuore pochi libri,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morirono tirando dadi d’amore nel silenzio.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Non sapevano soldati filosofi poeti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di questo umanesimo di razza contadina.</a:t>
            </a:r>
          </a:p>
          <a:p>
            <a:pPr marL="0" indent="0" algn="ctr">
              <a:buNone/>
            </a:pPr>
            <a:r>
              <a:rPr lang="it-IT" sz="2800" b="1" dirty="0" smtClean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rPr>
              <a:t>L’amore la morte in una fossa di nebbia appena fonda. </a:t>
            </a:r>
            <a:endParaRPr lang="it-IT" sz="2800" b="1" dirty="0">
              <a:ln w="19050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54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359424"/>
            <a:ext cx="9289032" cy="499715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ln w="19050">
                  <a:solidFill>
                    <a:schemeClr val="bg1"/>
                  </a:solidFill>
                </a:ln>
                <a:latin typeface="+mj-lt"/>
                <a:cs typeface="Times New Roman" panose="02020603050405020304" pitchFamily="18" charset="0"/>
              </a:rPr>
              <a:t>Ogni terra vorrebbe i vostri nomi di forza, di pudore,</a:t>
            </a:r>
          </a:p>
          <a:p>
            <a:pPr marL="0" indent="0" algn="ctr">
              <a:buNone/>
            </a:pPr>
            <a:r>
              <a:rPr lang="it-IT" b="1" dirty="0" smtClean="0">
                <a:ln w="19050">
                  <a:solidFill>
                    <a:schemeClr val="bg1"/>
                  </a:solidFill>
                </a:ln>
                <a:latin typeface="+mj-lt"/>
                <a:cs typeface="Times New Roman" panose="02020603050405020304" pitchFamily="18" charset="0"/>
              </a:rPr>
              <a:t>non per memoria, ma per i giorni che strisciano</a:t>
            </a:r>
          </a:p>
          <a:p>
            <a:pPr marL="0" indent="0" algn="ctr">
              <a:buNone/>
            </a:pPr>
            <a:r>
              <a:rPr lang="it-IT" b="1" dirty="0" smtClean="0">
                <a:ln w="19050">
                  <a:solidFill>
                    <a:schemeClr val="bg1"/>
                  </a:solidFill>
                </a:ln>
                <a:latin typeface="+mj-lt"/>
                <a:cs typeface="Times New Roman" panose="02020603050405020304" pitchFamily="18" charset="0"/>
              </a:rPr>
              <a:t>tardi di storia, rapidi di macchie di sangue.</a:t>
            </a:r>
            <a:endParaRPr lang="it-IT" b="1" dirty="0">
              <a:ln w="19050">
                <a:solidFill>
                  <a:schemeClr val="bg1"/>
                </a:solidFill>
              </a:ln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68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326</Words>
  <Application>Microsoft Office PowerPoint</Application>
  <PresentationFormat>Presentazione su schermo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Ai fratelli Cervi, alla loro Italia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fratelli Cervi, alla loro Italia</dc:title>
  <dc:creator>Utente</dc:creator>
  <cp:lastModifiedBy>Utente</cp:lastModifiedBy>
  <cp:revision>7</cp:revision>
  <dcterms:created xsi:type="dcterms:W3CDTF">2015-04-22T15:47:00Z</dcterms:created>
  <dcterms:modified xsi:type="dcterms:W3CDTF">2015-04-23T17:08:09Z</dcterms:modified>
</cp:coreProperties>
</file>